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64"/>
  </p:notesMasterIdLst>
  <p:handoutMasterIdLst>
    <p:handoutMasterId r:id="rId65"/>
  </p:handoutMasterIdLst>
  <p:sldIdLst>
    <p:sldId id="2147482794" r:id="rId4"/>
    <p:sldId id="2147482795" r:id="rId5"/>
    <p:sldId id="2147482796" r:id="rId6"/>
    <p:sldId id="2147482797" r:id="rId7"/>
    <p:sldId id="2147482798" r:id="rId8"/>
    <p:sldId id="2147482799" r:id="rId9"/>
    <p:sldId id="2147482800" r:id="rId10"/>
    <p:sldId id="2147482801" r:id="rId11"/>
    <p:sldId id="2147482802" r:id="rId12"/>
    <p:sldId id="2147482803" r:id="rId13"/>
    <p:sldId id="2147482804" r:id="rId14"/>
    <p:sldId id="2147482805" r:id="rId15"/>
    <p:sldId id="2147482806" r:id="rId16"/>
    <p:sldId id="2147482789" r:id="rId17"/>
    <p:sldId id="2147479986" r:id="rId18"/>
    <p:sldId id="2147479981" r:id="rId19"/>
    <p:sldId id="2147479971" r:id="rId20"/>
    <p:sldId id="2147479974" r:id="rId21"/>
    <p:sldId id="2147480039" r:id="rId22"/>
    <p:sldId id="2147479979" r:id="rId23"/>
    <p:sldId id="2147480044" r:id="rId24"/>
    <p:sldId id="2147480046" r:id="rId25"/>
    <p:sldId id="2147480024" r:id="rId26"/>
    <p:sldId id="2147480025" r:id="rId27"/>
    <p:sldId id="2147479955" r:id="rId28"/>
    <p:sldId id="2147480031" r:id="rId29"/>
    <p:sldId id="2147480030" r:id="rId30"/>
    <p:sldId id="2147480029" r:id="rId31"/>
    <p:sldId id="2147479956" r:id="rId32"/>
    <p:sldId id="2147479957" r:id="rId33"/>
    <p:sldId id="2147480112" r:id="rId34"/>
    <p:sldId id="2147480113" r:id="rId35"/>
    <p:sldId id="2147479959" r:id="rId36"/>
    <p:sldId id="2147479960" r:id="rId37"/>
    <p:sldId id="2147479962" r:id="rId38"/>
    <p:sldId id="2147480079" r:id="rId39"/>
    <p:sldId id="2147479964" r:id="rId40"/>
    <p:sldId id="2147480076" r:id="rId41"/>
    <p:sldId id="2147480050" r:id="rId42"/>
    <p:sldId id="2147479990" r:id="rId43"/>
    <p:sldId id="2147479991" r:id="rId44"/>
    <p:sldId id="2147479992" r:id="rId45"/>
    <p:sldId id="2147480097" r:id="rId46"/>
    <p:sldId id="2147480006" r:id="rId47"/>
    <p:sldId id="2147480080" r:id="rId48"/>
    <p:sldId id="2147482788" r:id="rId49"/>
    <p:sldId id="2147480026" r:id="rId50"/>
    <p:sldId id="2147480056" r:id="rId51"/>
    <p:sldId id="2147480034" r:id="rId52"/>
    <p:sldId id="2147480035" r:id="rId53"/>
    <p:sldId id="2147480059" r:id="rId54"/>
    <p:sldId id="2147480060" r:id="rId55"/>
    <p:sldId id="2147479792" r:id="rId56"/>
    <p:sldId id="2147482793" r:id="rId57"/>
    <p:sldId id="2147479923" r:id="rId58"/>
    <p:sldId id="2147480066" r:id="rId59"/>
    <p:sldId id="2147482792" r:id="rId60"/>
    <p:sldId id="2147479969" r:id="rId61"/>
    <p:sldId id="2147482790" r:id="rId62"/>
    <p:sldId id="2147482791" r:id="rId63"/>
  </p:sldIdLst>
  <p:sldSz cx="12192000" cy="6858000"/>
  <p:notesSz cx="6858000" cy="9144000"/>
  <p:embeddedFontLst>
    <p:embeddedFont>
      <p:font typeface="Segoe UI" panose="020B0502040204020203" pitchFamily="34" charset="0"/>
      <p:regular r:id="rId66"/>
      <p:bold r:id="rId67"/>
      <p:italic r:id="rId68"/>
      <p:boldItalic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Segoe UI Semibold" panose="020B0702040204020203" pitchFamily="34" charset="0"/>
      <p:bold r:id="rId74"/>
      <p:boldItalic r:id="rId75"/>
    </p:embeddedFont>
    <p:embeddedFont>
      <p:font typeface="Segoe Sans Text" charset="0"/>
      <p:regular r:id="rId76"/>
      <p:bold r:id="rId77"/>
    </p:embeddedFont>
    <p:embeddedFont>
      <p:font typeface="맑은 고딕" panose="020B0503020000020004" pitchFamily="50" charset="-127"/>
      <p:regular r:id="rId78"/>
      <p:bold r:id="rId79"/>
    </p:embeddedFont>
    <p:embeddedFont>
      <p:font typeface="Open Sans SemiBold" panose="020B0600000101010101" charset="0"/>
      <p:bold r:id="rId80"/>
      <p:boldItalic r:id="rId81"/>
    </p:embeddedFont>
    <p:embeddedFont>
      <p:font typeface="Open Sans" panose="020B0600000101010101" charset="0"/>
      <p:regular r:id="rId82"/>
      <p:bold r:id="rId83"/>
      <p:italic r:id="rId84"/>
      <p:boldItalic r:id="rId85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BD7B8940-5261-43A4-9DF7-040EDEBCD880}">
          <p14:sldIdLst>
            <p14:sldId id="2147482794"/>
            <p14:sldId id="2147482795"/>
            <p14:sldId id="2147482796"/>
          </p14:sldIdLst>
        </p14:section>
        <p14:section name="Agenda" id="{8239667C-4845-47A2-ADA5-EBF9F7B4CDA6}">
          <p14:sldIdLst>
            <p14:sldId id="2147482797"/>
            <p14:sldId id="2147482798"/>
            <p14:sldId id="2147482799"/>
          </p14:sldIdLst>
        </p14:section>
        <p14:section name="1 - Section slide options" id="{4E6604CD-9C69-49EC-8129-BB425F480ED5}">
          <p14:sldIdLst>
            <p14:sldId id="2147482800"/>
            <p14:sldId id="2147482801"/>
            <p14:sldId id="2147482802"/>
            <p14:sldId id="2147482803"/>
          </p14:sldIdLst>
        </p14:section>
        <p14:section name="2 - Headline only slides" id="{743AF35E-22F7-415C-9581-DC1189A4A5AE}">
          <p14:sldIdLst>
            <p14:sldId id="2147482804"/>
            <p14:sldId id="2147482805"/>
            <p14:sldId id="2147482806"/>
          </p14:sldIdLst>
        </p14:section>
        <p14:section name="3 - Content slides" id="{93CA586B-067E-FD48-9DD1-5E50DEAEC65A}">
          <p14:sldIdLst>
            <p14:sldId id="2147482789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  <p14:section name="Main Content - Opening" id="{C00C214C-6745-4BCA-8B28-B16442234B20}">
          <p14:sldIdLst>
            <p14:sldId id="2147482793"/>
            <p14:sldId id="2147479923"/>
          </p14:sldIdLst>
        </p14:section>
        <p14:section name="00 소개" id="{537E2903-6E54-47CF-B8C3-07B9B53AA15E}">
          <p14:sldIdLst>
            <p14:sldId id="2147480066"/>
          </p14:sldIdLst>
        </p14:section>
        <p14:section name="01 Why DevSecOps" id="{CF41BE44-3D21-47DA-A18F-27FA32A803DA}">
          <p14:sldIdLst>
            <p14:sldId id="2147482792"/>
            <p14:sldId id="2147479969"/>
          </p14:sldIdLst>
        </p14:section>
        <p14:section name="02 My Tasks" id="{17CA5B95-ABE1-4176-84EB-17984693ADC5}">
          <p14:sldIdLst>
            <p14:sldId id="2147482790"/>
          </p14:sldIdLst>
        </p14:section>
        <p14:section name="03 Vision" id="{0A0D6714-861A-4BB8-86F9-7C9E5DAB87E1}">
          <p14:sldIdLst>
            <p14:sldId id="21474827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65" autoAdjust="0"/>
  </p:normalViewPr>
  <p:slideViewPr>
    <p:cSldViewPr snapToGrid="0">
      <p:cViewPr varScale="1">
        <p:scale>
          <a:sx n="98" d="100"/>
          <a:sy n="98" d="100"/>
        </p:scale>
        <p:origin x="10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1.fntdata"/><Relationship Id="rId7" Type="http://schemas.openxmlformats.org/officeDocument/2006/relationships/slide" Target="slides/slide4.xml"/><Relationship Id="rId71" Type="http://schemas.openxmlformats.org/officeDocument/2006/relationships/font" Target="fonts/font6.fntdata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.fntdata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font" Target="fonts/font17.fntdata"/><Relationship Id="rId19" Type="http://schemas.openxmlformats.org/officeDocument/2006/relationships/slide" Target="slides/slide1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12/20/2024 12:33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12/20/2024 12:33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12/20/2024 12:41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19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12/20/2024 12:41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04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12/20/2024 12:41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12/20/2024 12:33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12/20/2024 12:33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12/20/2024 12:33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이번 </a:t>
            </a:r>
            <a:r>
              <a:rPr lang="ko-KR" altLang="en-US" baseline="0" dirty="0" err="1" smtClean="0"/>
              <a:t>닷넷데브섹옵스</a:t>
            </a:r>
            <a:r>
              <a:rPr lang="ko-KR" altLang="en-US" baseline="0" dirty="0" smtClean="0"/>
              <a:t> 발표를 들으러 와주셔서 감사드립니다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저는 이번 세션 연사 </a:t>
            </a:r>
            <a:r>
              <a:rPr lang="ko-KR" altLang="en-US" baseline="0" dirty="0" err="1" smtClean="0"/>
              <a:t>이상준입니다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발표에 앞서 이번 세션은 저의 경험과 개인적인 의견을 나누는 세션으로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기술을 다루는 세션이 아니기 때문에 기술적인 학습을 원하시면 다른 부스로 이동해주시면 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발표 도중에도 얼마든지 이동하실 수 있으니 참고 부탁드립니다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다만 나가실 때는 다른 분들께 방해되지 않도록 조용히 퇴장 부탁드리겠습니다</a:t>
            </a:r>
            <a:r>
              <a:rPr lang="en-US" altLang="ko-KR" baseline="0" dirty="0" smtClean="0"/>
              <a:t>.</a:t>
            </a: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12/20/2024 12:33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17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세션에서 다룰 주제 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첫번째로 왜 개발자를 하던 제가 다른</a:t>
            </a:r>
            <a:r>
              <a:rPr lang="ko-KR" altLang="en-US" baseline="0" dirty="0" smtClean="0"/>
              <a:t> 일을 하는 팀으로 이동했는지 말씀드리며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다음으로는 제가 </a:t>
            </a:r>
            <a:r>
              <a:rPr lang="ko-KR" altLang="en-US" baseline="0" dirty="0" err="1" smtClean="0"/>
              <a:t>데브섹옵스</a:t>
            </a:r>
            <a:r>
              <a:rPr lang="ko-KR" altLang="en-US" baseline="0" dirty="0" smtClean="0"/>
              <a:t> 팀으로 </a:t>
            </a:r>
            <a:r>
              <a:rPr lang="ko-KR" altLang="en-US" baseline="0" dirty="0" err="1" smtClean="0"/>
              <a:t>이적한지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년이 좀 안되었는데 그동안 진행했던 업무들을 설명드릴 것이고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앞으로 </a:t>
            </a:r>
            <a:r>
              <a:rPr lang="ko-KR" altLang="en-US" baseline="0" dirty="0" err="1" smtClean="0"/>
              <a:t>데브섹옵스에서</a:t>
            </a:r>
            <a:r>
              <a:rPr lang="ko-KR" altLang="en-US" baseline="0" dirty="0" smtClean="0"/>
              <a:t> 기대하는 비전을 말씀드리겠습니다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12/20/2024 12:33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://www.paciellogroup.com/resources/contrastAnalyser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Speaker(s)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14161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77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3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9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C8F9CE-F2D4-044C-4CF2-A8B98F037DE2}"/>
              </a:ext>
            </a:extLst>
          </p:cNvPr>
          <p:cNvSpPr txBox="1">
            <a:spLocks/>
          </p:cNvSpPr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2" y="2189877"/>
            <a:ext cx="6376838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5057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9674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3968864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/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1875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515545" cy="1923604"/>
          </a:xfrm>
        </p:spPr>
        <p:txBody>
          <a:bodyPr/>
          <a:lstStyle/>
          <a:p>
            <a:r>
              <a:rPr lang="en-US" spc="-300" dirty="0" err="1" smtClean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DotNetDevSecOps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ko-KR" altLang="en-US" dirty="0" err="1" smtClean="0">
                <a:latin typeface="Open Sans"/>
                <a:cs typeface="Open Sans"/>
              </a:rPr>
              <a:t>닷넷데브</a:t>
            </a:r>
            <a:r>
              <a:rPr lang="ko-KR" altLang="en-US" dirty="0" smtClean="0">
                <a:latin typeface="Open Sans"/>
                <a:cs typeface="Open Sans"/>
              </a:rPr>
              <a:t> 이상준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830997"/>
          </a:xfrm>
        </p:spPr>
        <p:txBody>
          <a:bodyPr/>
          <a:lstStyle/>
          <a:p>
            <a:r>
              <a:rPr lang="ko-KR" altLang="en-US" dirty="0" smtClean="0"/>
              <a:t>개발자 출신인 내가 </a:t>
            </a:r>
            <a:r>
              <a:rPr lang="en-US" dirty="0" err="1" smtClean="0"/>
              <a:t>DevSecOps</a:t>
            </a:r>
            <a:r>
              <a:rPr lang="ko-KR" altLang="en-US" dirty="0" smtClean="0"/>
              <a:t>로 팀을 옮긴 이유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276999"/>
          </a:xfrm>
        </p:spPr>
        <p:txBody>
          <a:bodyPr/>
          <a:lstStyle/>
          <a:p>
            <a:r>
              <a:rPr lang="ko-KR" altLang="en-US" dirty="0" smtClean="0"/>
              <a:t>맡았던 업무들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ko-KR" altLang="en-US" dirty="0" smtClean="0"/>
              <a:t>앞으로 기대하는 비전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 smtClean="0"/>
              <a:t>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ko-KR" altLang="en-US" dirty="0" smtClean="0"/>
              <a:t>개발자 출신인 내가 </a:t>
            </a:r>
            <a:r>
              <a:rPr lang="en-US" altLang="ko-KR" dirty="0" err="1" smtClean="0"/>
              <a:t>DevSecOps</a:t>
            </a:r>
            <a:r>
              <a:rPr lang="ko-KR" altLang="en-US" dirty="0" smtClean="0"/>
              <a:t>로 팀을 옮긴 이유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890955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 smtClean="0"/>
              <a:t>DevOps</a:t>
            </a:r>
            <a:r>
              <a:rPr lang="ko-KR" altLang="en-US" dirty="0" smtClean="0"/>
              <a:t>는 들어봤는데 </a:t>
            </a:r>
            <a:r>
              <a:rPr lang="en-US" altLang="ko-KR" dirty="0" err="1" smtClean="0"/>
              <a:t>DevSecOps</a:t>
            </a:r>
            <a:r>
              <a:rPr lang="ko-KR" altLang="en-US" dirty="0" smtClean="0"/>
              <a:t>는 뭔가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 smtClean="0"/>
              <a:t>맡았던 업무들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1720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8523137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 smtClean="0"/>
              <a:t>앞으로 기대하는 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576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090556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8914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27566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2701</Words>
  <Application>Microsoft Office PowerPoint</Application>
  <PresentationFormat>와이드스크린</PresentationFormat>
  <Paragraphs>327</Paragraphs>
  <Slides>60</Slides>
  <Notes>9</Notes>
  <HiddenSlides>5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Segoe UI</vt:lpstr>
      <vt:lpstr>Calibri</vt:lpstr>
      <vt:lpstr>Segoe UI Semibold</vt:lpstr>
      <vt:lpstr>Segoe Sans Text</vt:lpstr>
      <vt:lpstr>맑은 고딕</vt:lpstr>
      <vt:lpstr>Open Sans SemiBold</vt:lpstr>
      <vt:lpstr>Wingdings</vt:lpstr>
      <vt:lpstr>Arial</vt:lpstr>
      <vt:lpstr>Open Sans</vt:lpstr>
      <vt:lpstr>Azure 2023 Template</vt:lpstr>
      <vt:lpstr>Session Title</vt:lpstr>
      <vt:lpstr>Session title</vt:lpstr>
      <vt:lpstr>Session Title</vt:lpstr>
      <vt:lpstr>PowerPoint 프레젠테이션</vt:lpstr>
      <vt:lpstr>Agenda </vt:lpstr>
      <vt:lpstr>Agenda</vt:lpstr>
      <vt:lpstr>00</vt:lpstr>
      <vt:lpstr>00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프레젠테이션</vt:lpstr>
      <vt:lpstr>Lorem ipsum dolor sit</vt:lpstr>
      <vt:lpstr>Lorem ipsum dolor sit amet</vt:lpstr>
      <vt:lpstr>Lorem ipsum dolor sit amet</vt:lpstr>
      <vt:lpstr>Lorem ipsum dolor sit amet</vt:lpstr>
      <vt:lpstr>PowerPoint 프레젠테이션</vt:lpstr>
      <vt:lpstr>Lorem ipsum dolor sit amet</vt:lpstr>
      <vt:lpstr>Demo: Demo title here</vt:lpstr>
      <vt:lpstr>Demo: Demo title here</vt:lpstr>
      <vt:lpstr>Lorem ipsum dolor sit amet</vt:lpstr>
      <vt:lpstr>PowerPoint 프레젠테이션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PowerPoint 프레젠테이션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Get .NET 9</vt:lpstr>
      <vt:lpstr>Resources</vt:lpstr>
      <vt:lpstr>Thank you</vt:lpstr>
      <vt:lpstr>PowerPoint 프레젠테이션</vt:lpstr>
      <vt:lpstr>PowerPoint 프레젠테이션</vt:lpstr>
      <vt:lpstr>PowerPoint 프레젠테이션</vt:lpstr>
      <vt:lpstr>PowerPoint 프레젠테이션</vt:lpstr>
      <vt:lpstr>Ensure slide content is accessible</vt:lpstr>
      <vt:lpstr>DotNetDevSecOps</vt:lpstr>
      <vt:lpstr>Agenda</vt:lpstr>
      <vt:lpstr>00</vt:lpstr>
      <vt:lpstr>01</vt:lpstr>
      <vt:lpstr>DevOps는 들어봤는데 DevSecOps는 뭔가?</vt:lpstr>
      <vt:lpstr>02</vt:lpstr>
      <vt:lpstr>03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2024-12-20T03:45:25Z</dcterms:modified>
  <cp:category/>
</cp:coreProperties>
</file>